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>
        <p:scale>
          <a:sx n="50" d="100"/>
          <a:sy n="50" d="100"/>
        </p:scale>
        <p:origin x="-1812" y="-7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5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1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9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2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6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6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6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6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95A-E893-4905-95E1-7242579D8DC8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4046D8F8-1DFC-41AC-9A44-E6C0EC16B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431" y="590558"/>
            <a:ext cx="9478963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Заголовок доклада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Заголовок 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доклада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Заголовок доклада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Заголовок 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доклада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Заголовок 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доклада</a:t>
            </a: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 Заголовок доклада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ru-RU" altLang="ru-RU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Заголовок </a:t>
            </a:r>
            <a:r>
              <a:rPr lang="ru-RU" altLang="ru-RU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доклада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xmlns="" id="{28F27066-502F-4408-8D41-26BD5F93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942" y="2030415"/>
            <a:ext cx="964485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Автор А. А.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alt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Автор А. А. 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kumimoji="0" lang="ru-RU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alt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Автор А. А. 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alt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Автор А. 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А.</a:t>
            </a:r>
            <a:r>
              <a:rPr lang="ru-RU" altLang="ru-RU" sz="24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altLang="ru-RU" sz="2400" dirty="0">
                <a:solidFill>
                  <a:srgbClr val="000000"/>
                </a:solidFill>
                <a:latin typeface="Calibri" panose="020F0502020204030204" pitchFamily="34" charset="0"/>
              </a:rPr>
              <a:t>Автор А. 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А.</a:t>
            </a:r>
            <a:r>
              <a:rPr kumimoji="0" lang="ru-RU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1, 3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Автор А. А.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ru-RU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3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Автор А. А.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kumimoji="0" lang="ru-RU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ru-RU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alt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952553A3-89FE-463B-BD93-665688CA9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431" y="2917828"/>
            <a:ext cx="9478964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Замечательный институт лучшего университета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Лучший институт замечательного университета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Отличный институт отличного университета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442914"/>
            <a:ext cx="3860100" cy="2905918"/>
          </a:xfrm>
          <a:prstGeom prst="rect">
            <a:avLst/>
          </a:prstGeom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701" y="442913"/>
            <a:ext cx="5992704" cy="290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5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58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Нархов</dc:creator>
  <cp:lastModifiedBy>Дима</cp:lastModifiedBy>
  <cp:revision>6</cp:revision>
  <dcterms:created xsi:type="dcterms:W3CDTF">2021-04-19T15:55:31Z</dcterms:created>
  <dcterms:modified xsi:type="dcterms:W3CDTF">2022-06-21T04:21:27Z</dcterms:modified>
</cp:coreProperties>
</file>