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>
        <p:scale>
          <a:sx n="100" d="100"/>
          <a:sy n="100" d="100"/>
        </p:scale>
        <p:origin x="1080" y="-7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9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6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6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6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6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4046D8F8-1DFC-41AC-9A44-E6C0EC16B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431" y="590558"/>
            <a:ext cx="9478963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 </a:t>
            </a:r>
            <a:b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 Report title </a:t>
            </a:r>
            <a:b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xmlns="" id="{28F27066-502F-4408-8D41-26BD5F93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942" y="2030415"/>
            <a:ext cx="964485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b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123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952553A3-89FE-463B-BD93-665688CA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431" y="2917828"/>
            <a:ext cx="9478964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1)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2)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3)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442914"/>
            <a:ext cx="3860100" cy="2905918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701" y="442913"/>
            <a:ext cx="5992704" cy="29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5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58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Нархов</dc:creator>
  <cp:lastModifiedBy>Дима</cp:lastModifiedBy>
  <cp:revision>5</cp:revision>
  <dcterms:created xsi:type="dcterms:W3CDTF">2021-04-19T15:55:31Z</dcterms:created>
  <dcterms:modified xsi:type="dcterms:W3CDTF">2022-06-21T04:16:10Z</dcterms:modified>
</cp:coreProperties>
</file>