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91" r:id="rId3"/>
    <p:sldId id="293" r:id="rId4"/>
    <p:sldId id="294" r:id="rId5"/>
    <p:sldId id="299" r:id="rId6"/>
    <p:sldId id="300" r:id="rId7"/>
  </p:sldIdLst>
  <p:sldSz cx="9144000" cy="6858000" type="screen4x3"/>
  <p:notesSz cx="7102475" cy="102330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516175"/>
    <a:srgbClr val="4E6684"/>
    <a:srgbClr val="4F81BD"/>
    <a:srgbClr val="86A9D2"/>
    <a:srgbClr val="FFFFFF"/>
    <a:srgbClr val="C0504D"/>
    <a:srgbClr val="4BACC6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1" autoAdjust="0"/>
  </p:normalViewPr>
  <p:slideViewPr>
    <p:cSldViewPr>
      <p:cViewPr>
        <p:scale>
          <a:sx n="110" d="100"/>
          <a:sy n="110" d="100"/>
        </p:scale>
        <p:origin x="-1560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6483596-0E7C-401F-BFF2-B7DF3BC26A84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DFFF9A4B-4C3B-4B63-9658-4EDD4B2178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06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B41872-4C74-4D38-933F-57D08289EA4E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68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38" indent="-3095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12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497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781" indent="-247642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06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351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636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920" indent="-24764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136D9-F8C1-4DA0-BC2B-319EABF7A7C8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8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7337-16BB-4C2B-9AD7-8D2211786614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1F9F-C30C-4FE8-8ECA-2535F7F5E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446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B5AC-C585-495B-B883-0D1C7014BD3B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D078-4856-472D-80A3-EE11EAA45A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11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1731-1A6B-4B4D-9D0E-DC126B2E842A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C0BF-22E8-4317-A9BB-30970762CA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9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5292-9F42-4BCF-9A91-72D0CF7284A8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E1CC-301F-4CD2-A796-D36217E31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672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FE23-4FEB-4156-9FD6-2E05976A5157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C5AF-6C30-44D4-8B3C-562BA3F2C3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564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CE40-9759-44C6-BD59-473DDCA0F7A4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47DA-9DC7-4A2F-A99E-382CAAC1B8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92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BAB7-D5E3-4530-9073-2D10E415659B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EEF8-4D16-4490-8A9C-09894FE91C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712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CED4-D41A-466D-9099-FC2ECE44CA48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7C11-CEEF-45AE-86A3-2DA93EF01E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295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24D4-BF1C-4CBF-B197-AF2C0D1D3C91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2E60E-4945-4BCE-966E-438CBC8FF8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6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C8E9-7AA4-4687-AD3C-4F48D34379CC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344E-C82A-4C68-BD1B-7171EDCDCD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61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F043-46A2-4A12-9249-2DCCCC810167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FDE4-FEDF-4EB0-A0F7-2EB58C71D4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7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448C0B-67EC-4DD9-9565-F740A07BF788}" type="datetime1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7D71448-AFD5-4C67-86AB-EE8A8A6DA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23528" y="2420888"/>
            <a:ext cx="8572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b="1" dirty="0"/>
              <a:t>REPORT TITLE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2400" b="1" baseline="-250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2400" b="1" baseline="-25000" dirty="0" smtClean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/>
              <a:t>Authors</a:t>
            </a:r>
            <a:endParaRPr lang="en-US" altLang="ru-RU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800" b="1" dirty="0" smtClean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2400" b="1" u="sng" dirty="0" smtClean="0"/>
              <a:t>Speaker</a:t>
            </a:r>
            <a:endParaRPr lang="ru-RU" altLang="ru-RU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030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dirty="0"/>
              <a:t>November </a:t>
            </a:r>
            <a:r>
              <a:rPr lang="en-US" altLang="ru-RU" dirty="0" smtClean="0"/>
              <a:t>14-20</a:t>
            </a:r>
            <a:r>
              <a:rPr lang="en-US" altLang="ru-RU" dirty="0" smtClean="0"/>
              <a:t>, 2022</a:t>
            </a:r>
            <a:endParaRPr lang="en-US" altLang="ru-RU" dirty="0"/>
          </a:p>
          <a:p>
            <a:pPr algn="ctr" eaLnBrk="1" hangingPunct="1"/>
            <a:r>
              <a:rPr lang="en-US" altLang="ru-RU" dirty="0"/>
              <a:t>Yekaterinburg, Russia</a:t>
            </a:r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683" cy="2333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30243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ru-RU" sz="2800" b="1" dirty="0" smtClean="0">
                <a:latin typeface="Verdana" panose="020B0604030504040204" pitchFamily="34" charset="0"/>
              </a:rPr>
              <a:t>Introduction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/>
              <a:t>REPORT TITLE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5825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/ 10 </a:t>
            </a:r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75243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ru-RU" sz="2800" b="1" dirty="0" smtClean="0">
                <a:latin typeface="Verdana" panose="020B0604030504040204" pitchFamily="34" charset="0"/>
              </a:rPr>
              <a:t>Methods and Investigation Strategy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/>
              <a:t>REPORT TITLE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5825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r>
              <a:rPr lang="en-US" sz="2000" dirty="0" smtClean="0"/>
              <a:t> / 10 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6192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ru-RU" sz="2800" b="1" dirty="0" smtClean="0">
                <a:latin typeface="Verdana" panose="020B0604030504040204" pitchFamily="34" charset="0"/>
              </a:rPr>
              <a:t>Results and Discussion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/>
              <a:t>REPORT TITLE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5825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 / 10 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619672" y="1628800"/>
            <a:ext cx="244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ru-RU" sz="2800" b="1" dirty="0" smtClean="0">
                <a:latin typeface="Verdana" panose="020B0604030504040204" pitchFamily="34" charset="0"/>
              </a:rPr>
              <a:t>Conclusion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/>
              <a:t>REPORT 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03963" y="64685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/ 10 </a:t>
            </a:r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979712" y="3789040"/>
            <a:ext cx="5400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ru-RU" sz="2800" b="1" dirty="0" smtClean="0">
                <a:latin typeface="Verdana" panose="020B0604030504040204" pitchFamily="34" charset="0"/>
              </a:rPr>
              <a:t>Thanks for your attention!</a:t>
            </a:r>
            <a:endParaRPr lang="ru-RU" altLang="ru-RU" sz="2800" b="1" dirty="0">
              <a:latin typeface="Verdana" panose="020B0604030504040204" pitchFamily="34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357438" y="-27384"/>
            <a:ext cx="6102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sz="1600" b="1" dirty="0"/>
              <a:t>REPORT TITLE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" y="141893"/>
            <a:ext cx="1619671" cy="129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53</Words>
  <Application>Microsoft Office PowerPoint</Application>
  <PresentationFormat>Экран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Дима</cp:lastModifiedBy>
  <cp:revision>306</cp:revision>
  <dcterms:created xsi:type="dcterms:W3CDTF">2011-09-19T03:23:37Z</dcterms:created>
  <dcterms:modified xsi:type="dcterms:W3CDTF">2022-06-21T04:06:03Z</dcterms:modified>
</cp:coreProperties>
</file>